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56" r:id="rId3"/>
    <p:sldId id="259" r:id="rId4"/>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11" d="100"/>
          <a:sy n="111" d="100"/>
        </p:scale>
        <p:origin x="594"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0D85A9-6F64-495B-86EC-308D3D7B2B7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6CC6965-24E5-4275-8305-779CE1EAA50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298EB45B-7935-4C49-B140-7E35C1FDC8C2}"/>
              </a:ext>
            </a:extLst>
          </p:cNvPr>
          <p:cNvSpPr>
            <a:spLocks noGrp="1"/>
          </p:cNvSpPr>
          <p:nvPr>
            <p:ph type="dt" sz="half" idx="10"/>
          </p:nvPr>
        </p:nvSpPr>
        <p:spPr/>
        <p:txBody>
          <a:bodyPr/>
          <a:lstStyle/>
          <a:p>
            <a:fld id="{70D62A4A-C3F7-45CA-8DEC-2BA9F596D974}" type="datetimeFigureOut">
              <a:rPr lang="en-US" smtClean="0"/>
              <a:t>10/25/2021</a:t>
            </a:fld>
            <a:endParaRPr lang="en-US"/>
          </a:p>
        </p:txBody>
      </p:sp>
      <p:sp>
        <p:nvSpPr>
          <p:cNvPr id="5" name="Footer Placeholder 4">
            <a:extLst>
              <a:ext uri="{FF2B5EF4-FFF2-40B4-BE49-F238E27FC236}">
                <a16:creationId xmlns:a16="http://schemas.microsoft.com/office/drawing/2014/main" id="{7DFED89C-9F76-4EEE-B490-516F04F49D4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DE146B0-FFBD-490B-B363-F132133F5DEC}"/>
              </a:ext>
            </a:extLst>
          </p:cNvPr>
          <p:cNvSpPr>
            <a:spLocks noGrp="1"/>
          </p:cNvSpPr>
          <p:nvPr>
            <p:ph type="sldNum" sz="quarter" idx="12"/>
          </p:nvPr>
        </p:nvSpPr>
        <p:spPr/>
        <p:txBody>
          <a:bodyPr/>
          <a:lstStyle/>
          <a:p>
            <a:fld id="{271ED559-F73D-464B-8154-885243C02FAE}" type="slidenum">
              <a:rPr lang="en-US" smtClean="0"/>
              <a:t>‹#›</a:t>
            </a:fld>
            <a:endParaRPr lang="en-US"/>
          </a:p>
        </p:txBody>
      </p:sp>
    </p:spTree>
    <p:extLst>
      <p:ext uri="{BB962C8B-B14F-4D97-AF65-F5344CB8AC3E}">
        <p14:creationId xmlns:p14="http://schemas.microsoft.com/office/powerpoint/2010/main" val="27684056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90DFDB-B6B9-4410-866A-E8C2881CACC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D3A7B21B-5BE0-4832-B8E3-9F64ABF053FD}"/>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D5A9BB5-77B7-4686-8EA5-0731EE64D8E0}"/>
              </a:ext>
            </a:extLst>
          </p:cNvPr>
          <p:cNvSpPr>
            <a:spLocks noGrp="1"/>
          </p:cNvSpPr>
          <p:nvPr>
            <p:ph type="dt" sz="half" idx="10"/>
          </p:nvPr>
        </p:nvSpPr>
        <p:spPr/>
        <p:txBody>
          <a:bodyPr/>
          <a:lstStyle/>
          <a:p>
            <a:fld id="{70D62A4A-C3F7-45CA-8DEC-2BA9F596D974}" type="datetimeFigureOut">
              <a:rPr lang="en-US" smtClean="0"/>
              <a:t>10/25/2021</a:t>
            </a:fld>
            <a:endParaRPr lang="en-US"/>
          </a:p>
        </p:txBody>
      </p:sp>
      <p:sp>
        <p:nvSpPr>
          <p:cNvPr id="5" name="Footer Placeholder 4">
            <a:extLst>
              <a:ext uri="{FF2B5EF4-FFF2-40B4-BE49-F238E27FC236}">
                <a16:creationId xmlns:a16="http://schemas.microsoft.com/office/drawing/2014/main" id="{68FFFA95-1055-4556-BE15-5BBEFD174CC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70E2D6C-885B-41FC-9558-0161003C05E7}"/>
              </a:ext>
            </a:extLst>
          </p:cNvPr>
          <p:cNvSpPr>
            <a:spLocks noGrp="1"/>
          </p:cNvSpPr>
          <p:nvPr>
            <p:ph type="sldNum" sz="quarter" idx="12"/>
          </p:nvPr>
        </p:nvSpPr>
        <p:spPr/>
        <p:txBody>
          <a:bodyPr/>
          <a:lstStyle/>
          <a:p>
            <a:fld id="{271ED559-F73D-464B-8154-885243C02FAE}" type="slidenum">
              <a:rPr lang="en-US" smtClean="0"/>
              <a:t>‹#›</a:t>
            </a:fld>
            <a:endParaRPr lang="en-US"/>
          </a:p>
        </p:txBody>
      </p:sp>
    </p:spTree>
    <p:extLst>
      <p:ext uri="{BB962C8B-B14F-4D97-AF65-F5344CB8AC3E}">
        <p14:creationId xmlns:p14="http://schemas.microsoft.com/office/powerpoint/2010/main" val="9490583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BC1DC69-0F23-47C5-BE01-1C2E6BA2FD1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2678090-D434-4848-B406-FC2218013140}"/>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4E5BA0C-C741-441A-9302-D8612F18BE35}"/>
              </a:ext>
            </a:extLst>
          </p:cNvPr>
          <p:cNvSpPr>
            <a:spLocks noGrp="1"/>
          </p:cNvSpPr>
          <p:nvPr>
            <p:ph type="dt" sz="half" idx="10"/>
          </p:nvPr>
        </p:nvSpPr>
        <p:spPr/>
        <p:txBody>
          <a:bodyPr/>
          <a:lstStyle/>
          <a:p>
            <a:fld id="{70D62A4A-C3F7-45CA-8DEC-2BA9F596D974}" type="datetimeFigureOut">
              <a:rPr lang="en-US" smtClean="0"/>
              <a:t>10/25/2021</a:t>
            </a:fld>
            <a:endParaRPr lang="en-US"/>
          </a:p>
        </p:txBody>
      </p:sp>
      <p:sp>
        <p:nvSpPr>
          <p:cNvPr id="5" name="Footer Placeholder 4">
            <a:extLst>
              <a:ext uri="{FF2B5EF4-FFF2-40B4-BE49-F238E27FC236}">
                <a16:creationId xmlns:a16="http://schemas.microsoft.com/office/drawing/2014/main" id="{9F73CAD8-C533-44F3-A2A5-06D09A3E2C8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C38D900-D63D-430A-B33F-A4CA2F237158}"/>
              </a:ext>
            </a:extLst>
          </p:cNvPr>
          <p:cNvSpPr>
            <a:spLocks noGrp="1"/>
          </p:cNvSpPr>
          <p:nvPr>
            <p:ph type="sldNum" sz="quarter" idx="12"/>
          </p:nvPr>
        </p:nvSpPr>
        <p:spPr/>
        <p:txBody>
          <a:bodyPr/>
          <a:lstStyle/>
          <a:p>
            <a:fld id="{271ED559-F73D-464B-8154-885243C02FAE}" type="slidenum">
              <a:rPr lang="en-US" smtClean="0"/>
              <a:t>‹#›</a:t>
            </a:fld>
            <a:endParaRPr lang="en-US"/>
          </a:p>
        </p:txBody>
      </p:sp>
    </p:spTree>
    <p:extLst>
      <p:ext uri="{BB962C8B-B14F-4D97-AF65-F5344CB8AC3E}">
        <p14:creationId xmlns:p14="http://schemas.microsoft.com/office/powerpoint/2010/main" val="19853777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085771-4B61-41BB-B93D-1E008E9E6E9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458BA90-2A0F-4075-81F9-642A0A341F95}"/>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D47E621-7EFD-43AF-A0AD-81F453C4FCCD}"/>
              </a:ext>
            </a:extLst>
          </p:cNvPr>
          <p:cNvSpPr>
            <a:spLocks noGrp="1"/>
          </p:cNvSpPr>
          <p:nvPr>
            <p:ph type="dt" sz="half" idx="10"/>
          </p:nvPr>
        </p:nvSpPr>
        <p:spPr/>
        <p:txBody>
          <a:bodyPr/>
          <a:lstStyle/>
          <a:p>
            <a:fld id="{70D62A4A-C3F7-45CA-8DEC-2BA9F596D974}" type="datetimeFigureOut">
              <a:rPr lang="en-US" smtClean="0"/>
              <a:t>10/25/2021</a:t>
            </a:fld>
            <a:endParaRPr lang="en-US"/>
          </a:p>
        </p:txBody>
      </p:sp>
      <p:sp>
        <p:nvSpPr>
          <p:cNvPr id="5" name="Footer Placeholder 4">
            <a:extLst>
              <a:ext uri="{FF2B5EF4-FFF2-40B4-BE49-F238E27FC236}">
                <a16:creationId xmlns:a16="http://schemas.microsoft.com/office/drawing/2014/main" id="{81DE87C0-3696-49B4-B1CF-61960E340B0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EEFAA50-E46C-4409-8DC4-AA605ED6297B}"/>
              </a:ext>
            </a:extLst>
          </p:cNvPr>
          <p:cNvSpPr>
            <a:spLocks noGrp="1"/>
          </p:cNvSpPr>
          <p:nvPr>
            <p:ph type="sldNum" sz="quarter" idx="12"/>
          </p:nvPr>
        </p:nvSpPr>
        <p:spPr/>
        <p:txBody>
          <a:bodyPr/>
          <a:lstStyle/>
          <a:p>
            <a:fld id="{271ED559-F73D-464B-8154-885243C02FAE}" type="slidenum">
              <a:rPr lang="en-US" smtClean="0"/>
              <a:t>‹#›</a:t>
            </a:fld>
            <a:endParaRPr lang="en-US"/>
          </a:p>
        </p:txBody>
      </p:sp>
    </p:spTree>
    <p:extLst>
      <p:ext uri="{BB962C8B-B14F-4D97-AF65-F5344CB8AC3E}">
        <p14:creationId xmlns:p14="http://schemas.microsoft.com/office/powerpoint/2010/main" val="39212565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B4B3F7-2598-4CD9-8748-1AD4F684560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C71D40A-5277-4DE7-A2D0-3E4E900AD14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A74A6EA1-7DF5-4345-962F-EF66369A4C15}"/>
              </a:ext>
            </a:extLst>
          </p:cNvPr>
          <p:cNvSpPr>
            <a:spLocks noGrp="1"/>
          </p:cNvSpPr>
          <p:nvPr>
            <p:ph type="dt" sz="half" idx="10"/>
          </p:nvPr>
        </p:nvSpPr>
        <p:spPr/>
        <p:txBody>
          <a:bodyPr/>
          <a:lstStyle/>
          <a:p>
            <a:fld id="{70D62A4A-C3F7-45CA-8DEC-2BA9F596D974}" type="datetimeFigureOut">
              <a:rPr lang="en-US" smtClean="0"/>
              <a:t>10/25/2021</a:t>
            </a:fld>
            <a:endParaRPr lang="en-US"/>
          </a:p>
        </p:txBody>
      </p:sp>
      <p:sp>
        <p:nvSpPr>
          <p:cNvPr id="5" name="Footer Placeholder 4">
            <a:extLst>
              <a:ext uri="{FF2B5EF4-FFF2-40B4-BE49-F238E27FC236}">
                <a16:creationId xmlns:a16="http://schemas.microsoft.com/office/drawing/2014/main" id="{7AB13151-0A94-4A97-BC51-FF18AB04EE7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66BECC6-6D0F-4E81-9F47-22370C0427FE}"/>
              </a:ext>
            </a:extLst>
          </p:cNvPr>
          <p:cNvSpPr>
            <a:spLocks noGrp="1"/>
          </p:cNvSpPr>
          <p:nvPr>
            <p:ph type="sldNum" sz="quarter" idx="12"/>
          </p:nvPr>
        </p:nvSpPr>
        <p:spPr/>
        <p:txBody>
          <a:bodyPr/>
          <a:lstStyle/>
          <a:p>
            <a:fld id="{271ED559-F73D-464B-8154-885243C02FAE}" type="slidenum">
              <a:rPr lang="en-US" smtClean="0"/>
              <a:t>‹#›</a:t>
            </a:fld>
            <a:endParaRPr lang="en-US"/>
          </a:p>
        </p:txBody>
      </p:sp>
    </p:spTree>
    <p:extLst>
      <p:ext uri="{BB962C8B-B14F-4D97-AF65-F5344CB8AC3E}">
        <p14:creationId xmlns:p14="http://schemas.microsoft.com/office/powerpoint/2010/main" val="34593976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2E24FE-49AA-401C-BBC8-B0BAD3BD7F0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2F51F76-9BA3-41A6-90B1-9A4E826DE62C}"/>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B7FF7DD-87A7-4D3D-B506-E9C3D8462B91}"/>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B5113B0-B6C0-462B-ADA9-6027563B8BD2}"/>
              </a:ext>
            </a:extLst>
          </p:cNvPr>
          <p:cNvSpPr>
            <a:spLocks noGrp="1"/>
          </p:cNvSpPr>
          <p:nvPr>
            <p:ph type="dt" sz="half" idx="10"/>
          </p:nvPr>
        </p:nvSpPr>
        <p:spPr/>
        <p:txBody>
          <a:bodyPr/>
          <a:lstStyle/>
          <a:p>
            <a:fld id="{70D62A4A-C3F7-45CA-8DEC-2BA9F596D974}" type="datetimeFigureOut">
              <a:rPr lang="en-US" smtClean="0"/>
              <a:t>10/25/2021</a:t>
            </a:fld>
            <a:endParaRPr lang="en-US"/>
          </a:p>
        </p:txBody>
      </p:sp>
      <p:sp>
        <p:nvSpPr>
          <p:cNvPr id="6" name="Footer Placeholder 5">
            <a:extLst>
              <a:ext uri="{FF2B5EF4-FFF2-40B4-BE49-F238E27FC236}">
                <a16:creationId xmlns:a16="http://schemas.microsoft.com/office/drawing/2014/main" id="{E690B478-D0E1-4ED0-8B9E-0F21368D9D6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BA90281-747F-46E6-8E0F-00C375EC4A8F}"/>
              </a:ext>
            </a:extLst>
          </p:cNvPr>
          <p:cNvSpPr>
            <a:spLocks noGrp="1"/>
          </p:cNvSpPr>
          <p:nvPr>
            <p:ph type="sldNum" sz="quarter" idx="12"/>
          </p:nvPr>
        </p:nvSpPr>
        <p:spPr/>
        <p:txBody>
          <a:bodyPr/>
          <a:lstStyle/>
          <a:p>
            <a:fld id="{271ED559-F73D-464B-8154-885243C02FAE}" type="slidenum">
              <a:rPr lang="en-US" smtClean="0"/>
              <a:t>‹#›</a:t>
            </a:fld>
            <a:endParaRPr lang="en-US"/>
          </a:p>
        </p:txBody>
      </p:sp>
    </p:spTree>
    <p:extLst>
      <p:ext uri="{BB962C8B-B14F-4D97-AF65-F5344CB8AC3E}">
        <p14:creationId xmlns:p14="http://schemas.microsoft.com/office/powerpoint/2010/main" val="19416299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A0D2AC-E585-4AFF-B10A-7FD5E1F1133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D6E4B0C-FD32-4F5E-B96A-3401C742ED6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82EA30BB-58AB-491A-9D47-863BFAE79B7E}"/>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8F3EC40-5224-4BF3-9D26-8ABBE39F2FA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C3656D21-FD41-4823-96D2-489CC6B79A6D}"/>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27894C5-41DB-4E02-8E6B-C8A2705DFE6D}"/>
              </a:ext>
            </a:extLst>
          </p:cNvPr>
          <p:cNvSpPr>
            <a:spLocks noGrp="1"/>
          </p:cNvSpPr>
          <p:nvPr>
            <p:ph type="dt" sz="half" idx="10"/>
          </p:nvPr>
        </p:nvSpPr>
        <p:spPr/>
        <p:txBody>
          <a:bodyPr/>
          <a:lstStyle/>
          <a:p>
            <a:fld id="{70D62A4A-C3F7-45CA-8DEC-2BA9F596D974}" type="datetimeFigureOut">
              <a:rPr lang="en-US" smtClean="0"/>
              <a:t>10/25/2021</a:t>
            </a:fld>
            <a:endParaRPr lang="en-US"/>
          </a:p>
        </p:txBody>
      </p:sp>
      <p:sp>
        <p:nvSpPr>
          <p:cNvPr id="8" name="Footer Placeholder 7">
            <a:extLst>
              <a:ext uri="{FF2B5EF4-FFF2-40B4-BE49-F238E27FC236}">
                <a16:creationId xmlns:a16="http://schemas.microsoft.com/office/drawing/2014/main" id="{483660C9-00B5-464D-826E-FBD613F46DAB}"/>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0A7F969C-B79D-453C-945F-DB72DB1B8D11}"/>
              </a:ext>
            </a:extLst>
          </p:cNvPr>
          <p:cNvSpPr>
            <a:spLocks noGrp="1"/>
          </p:cNvSpPr>
          <p:nvPr>
            <p:ph type="sldNum" sz="quarter" idx="12"/>
          </p:nvPr>
        </p:nvSpPr>
        <p:spPr/>
        <p:txBody>
          <a:bodyPr/>
          <a:lstStyle/>
          <a:p>
            <a:fld id="{271ED559-F73D-464B-8154-885243C02FAE}" type="slidenum">
              <a:rPr lang="en-US" smtClean="0"/>
              <a:t>‹#›</a:t>
            </a:fld>
            <a:endParaRPr lang="en-US"/>
          </a:p>
        </p:txBody>
      </p:sp>
    </p:spTree>
    <p:extLst>
      <p:ext uri="{BB962C8B-B14F-4D97-AF65-F5344CB8AC3E}">
        <p14:creationId xmlns:p14="http://schemas.microsoft.com/office/powerpoint/2010/main" val="22319344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036402-A277-4497-AEA8-A8BBD291F09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8A6D7F3-BDDC-48DE-B0A8-FF066920369A}"/>
              </a:ext>
            </a:extLst>
          </p:cNvPr>
          <p:cNvSpPr>
            <a:spLocks noGrp="1"/>
          </p:cNvSpPr>
          <p:nvPr>
            <p:ph type="dt" sz="half" idx="10"/>
          </p:nvPr>
        </p:nvSpPr>
        <p:spPr/>
        <p:txBody>
          <a:bodyPr/>
          <a:lstStyle/>
          <a:p>
            <a:fld id="{70D62A4A-C3F7-45CA-8DEC-2BA9F596D974}" type="datetimeFigureOut">
              <a:rPr lang="en-US" smtClean="0"/>
              <a:t>10/25/2021</a:t>
            </a:fld>
            <a:endParaRPr lang="en-US"/>
          </a:p>
        </p:txBody>
      </p:sp>
      <p:sp>
        <p:nvSpPr>
          <p:cNvPr id="4" name="Footer Placeholder 3">
            <a:extLst>
              <a:ext uri="{FF2B5EF4-FFF2-40B4-BE49-F238E27FC236}">
                <a16:creationId xmlns:a16="http://schemas.microsoft.com/office/drawing/2014/main" id="{362605A9-2170-4FDB-B84F-BD38A8C07890}"/>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D1EF165-86B1-4EED-8BDB-C7D314AA1D43}"/>
              </a:ext>
            </a:extLst>
          </p:cNvPr>
          <p:cNvSpPr>
            <a:spLocks noGrp="1"/>
          </p:cNvSpPr>
          <p:nvPr>
            <p:ph type="sldNum" sz="quarter" idx="12"/>
          </p:nvPr>
        </p:nvSpPr>
        <p:spPr/>
        <p:txBody>
          <a:bodyPr/>
          <a:lstStyle/>
          <a:p>
            <a:fld id="{271ED559-F73D-464B-8154-885243C02FAE}" type="slidenum">
              <a:rPr lang="en-US" smtClean="0"/>
              <a:t>‹#›</a:t>
            </a:fld>
            <a:endParaRPr lang="en-US"/>
          </a:p>
        </p:txBody>
      </p:sp>
    </p:spTree>
    <p:extLst>
      <p:ext uri="{BB962C8B-B14F-4D97-AF65-F5344CB8AC3E}">
        <p14:creationId xmlns:p14="http://schemas.microsoft.com/office/powerpoint/2010/main" val="18047682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217F718-7816-49BB-AC12-9BB3463AACD0}"/>
              </a:ext>
            </a:extLst>
          </p:cNvPr>
          <p:cNvSpPr>
            <a:spLocks noGrp="1"/>
          </p:cNvSpPr>
          <p:nvPr>
            <p:ph type="dt" sz="half" idx="10"/>
          </p:nvPr>
        </p:nvSpPr>
        <p:spPr/>
        <p:txBody>
          <a:bodyPr/>
          <a:lstStyle/>
          <a:p>
            <a:fld id="{70D62A4A-C3F7-45CA-8DEC-2BA9F596D974}" type="datetimeFigureOut">
              <a:rPr lang="en-US" smtClean="0"/>
              <a:t>10/25/2021</a:t>
            </a:fld>
            <a:endParaRPr lang="en-US"/>
          </a:p>
        </p:txBody>
      </p:sp>
      <p:sp>
        <p:nvSpPr>
          <p:cNvPr id="3" name="Footer Placeholder 2">
            <a:extLst>
              <a:ext uri="{FF2B5EF4-FFF2-40B4-BE49-F238E27FC236}">
                <a16:creationId xmlns:a16="http://schemas.microsoft.com/office/drawing/2014/main" id="{00AE5A83-F185-42CD-8D87-9AFE9D8C248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B3E21C03-5FEA-4B92-8439-0D9319708A76}"/>
              </a:ext>
            </a:extLst>
          </p:cNvPr>
          <p:cNvSpPr>
            <a:spLocks noGrp="1"/>
          </p:cNvSpPr>
          <p:nvPr>
            <p:ph type="sldNum" sz="quarter" idx="12"/>
          </p:nvPr>
        </p:nvSpPr>
        <p:spPr/>
        <p:txBody>
          <a:bodyPr/>
          <a:lstStyle/>
          <a:p>
            <a:fld id="{271ED559-F73D-464B-8154-885243C02FAE}" type="slidenum">
              <a:rPr lang="en-US" smtClean="0"/>
              <a:t>‹#›</a:t>
            </a:fld>
            <a:endParaRPr lang="en-US"/>
          </a:p>
        </p:txBody>
      </p:sp>
    </p:spTree>
    <p:extLst>
      <p:ext uri="{BB962C8B-B14F-4D97-AF65-F5344CB8AC3E}">
        <p14:creationId xmlns:p14="http://schemas.microsoft.com/office/powerpoint/2010/main" val="31163979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080097-A7A3-4D75-9980-7AED815460E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318E27F-2062-4711-BF1A-F9C1392A012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28EBE25-F697-4E8D-845B-6994FCEE4EF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20614A9C-28CE-48A8-8BCE-46260C54206E}"/>
              </a:ext>
            </a:extLst>
          </p:cNvPr>
          <p:cNvSpPr>
            <a:spLocks noGrp="1"/>
          </p:cNvSpPr>
          <p:nvPr>
            <p:ph type="dt" sz="half" idx="10"/>
          </p:nvPr>
        </p:nvSpPr>
        <p:spPr/>
        <p:txBody>
          <a:bodyPr/>
          <a:lstStyle/>
          <a:p>
            <a:fld id="{70D62A4A-C3F7-45CA-8DEC-2BA9F596D974}" type="datetimeFigureOut">
              <a:rPr lang="en-US" smtClean="0"/>
              <a:t>10/25/2021</a:t>
            </a:fld>
            <a:endParaRPr lang="en-US"/>
          </a:p>
        </p:txBody>
      </p:sp>
      <p:sp>
        <p:nvSpPr>
          <p:cNvPr id="6" name="Footer Placeholder 5">
            <a:extLst>
              <a:ext uri="{FF2B5EF4-FFF2-40B4-BE49-F238E27FC236}">
                <a16:creationId xmlns:a16="http://schemas.microsoft.com/office/drawing/2014/main" id="{0CFEBC97-0D49-4D80-BAD1-B911A2EE5B5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3A5E45D-7907-4E33-A125-4E533D346E8E}"/>
              </a:ext>
            </a:extLst>
          </p:cNvPr>
          <p:cNvSpPr>
            <a:spLocks noGrp="1"/>
          </p:cNvSpPr>
          <p:nvPr>
            <p:ph type="sldNum" sz="quarter" idx="12"/>
          </p:nvPr>
        </p:nvSpPr>
        <p:spPr/>
        <p:txBody>
          <a:bodyPr/>
          <a:lstStyle/>
          <a:p>
            <a:fld id="{271ED559-F73D-464B-8154-885243C02FAE}" type="slidenum">
              <a:rPr lang="en-US" smtClean="0"/>
              <a:t>‹#›</a:t>
            </a:fld>
            <a:endParaRPr lang="en-US"/>
          </a:p>
        </p:txBody>
      </p:sp>
    </p:spTree>
    <p:extLst>
      <p:ext uri="{BB962C8B-B14F-4D97-AF65-F5344CB8AC3E}">
        <p14:creationId xmlns:p14="http://schemas.microsoft.com/office/powerpoint/2010/main" val="785304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5C8F27-1509-4859-9E62-E478BE3A6DA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B0ED286-7DDD-4502-B5B4-C38BF690F5C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2DA0288-7AAB-4E84-91AD-9F9F6DF39AF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5FF9AD01-4447-4955-9082-0D91D461B251}"/>
              </a:ext>
            </a:extLst>
          </p:cNvPr>
          <p:cNvSpPr>
            <a:spLocks noGrp="1"/>
          </p:cNvSpPr>
          <p:nvPr>
            <p:ph type="dt" sz="half" idx="10"/>
          </p:nvPr>
        </p:nvSpPr>
        <p:spPr/>
        <p:txBody>
          <a:bodyPr/>
          <a:lstStyle/>
          <a:p>
            <a:fld id="{70D62A4A-C3F7-45CA-8DEC-2BA9F596D974}" type="datetimeFigureOut">
              <a:rPr lang="en-US" smtClean="0"/>
              <a:t>10/25/2021</a:t>
            </a:fld>
            <a:endParaRPr lang="en-US"/>
          </a:p>
        </p:txBody>
      </p:sp>
      <p:sp>
        <p:nvSpPr>
          <p:cNvPr id="6" name="Footer Placeholder 5">
            <a:extLst>
              <a:ext uri="{FF2B5EF4-FFF2-40B4-BE49-F238E27FC236}">
                <a16:creationId xmlns:a16="http://schemas.microsoft.com/office/drawing/2014/main" id="{1ABEF66B-2EAC-4D43-BA4D-F01D8BC22F8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4C753DE-4E63-4315-AF55-94B96A2F6C30}"/>
              </a:ext>
            </a:extLst>
          </p:cNvPr>
          <p:cNvSpPr>
            <a:spLocks noGrp="1"/>
          </p:cNvSpPr>
          <p:nvPr>
            <p:ph type="sldNum" sz="quarter" idx="12"/>
          </p:nvPr>
        </p:nvSpPr>
        <p:spPr/>
        <p:txBody>
          <a:bodyPr/>
          <a:lstStyle/>
          <a:p>
            <a:fld id="{271ED559-F73D-464B-8154-885243C02FAE}" type="slidenum">
              <a:rPr lang="en-US" smtClean="0"/>
              <a:t>‹#›</a:t>
            </a:fld>
            <a:endParaRPr lang="en-US"/>
          </a:p>
        </p:txBody>
      </p:sp>
    </p:spTree>
    <p:extLst>
      <p:ext uri="{BB962C8B-B14F-4D97-AF65-F5344CB8AC3E}">
        <p14:creationId xmlns:p14="http://schemas.microsoft.com/office/powerpoint/2010/main" val="5045422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865BC5B-7776-4A20-AE3E-F0949573E85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2D1EAEB6-6ADA-4E41-A6A0-28DBA9A89F0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540674F-B083-43D5-AA1E-BFF9FF5D3E2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0D62A4A-C3F7-45CA-8DEC-2BA9F596D974}" type="datetimeFigureOut">
              <a:rPr lang="en-US" smtClean="0"/>
              <a:t>10/25/2021</a:t>
            </a:fld>
            <a:endParaRPr lang="en-US"/>
          </a:p>
        </p:txBody>
      </p:sp>
      <p:sp>
        <p:nvSpPr>
          <p:cNvPr id="5" name="Footer Placeholder 4">
            <a:extLst>
              <a:ext uri="{FF2B5EF4-FFF2-40B4-BE49-F238E27FC236}">
                <a16:creationId xmlns:a16="http://schemas.microsoft.com/office/drawing/2014/main" id="{CE6EAE70-8295-40E2-A437-95EF0AB3D8F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0EE2C9E5-CCB9-43A8-9121-B30F2F97D71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71ED559-F73D-464B-8154-885243C02FAE}" type="slidenum">
              <a:rPr lang="en-US" smtClean="0"/>
              <a:t>‹#›</a:t>
            </a:fld>
            <a:endParaRPr lang="en-US"/>
          </a:p>
        </p:txBody>
      </p:sp>
    </p:spTree>
    <p:extLst>
      <p:ext uri="{BB962C8B-B14F-4D97-AF65-F5344CB8AC3E}">
        <p14:creationId xmlns:p14="http://schemas.microsoft.com/office/powerpoint/2010/main" val="22448114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68CEE4-0344-42B3-B3EE-176DA610E9E2}"/>
              </a:ext>
            </a:extLst>
          </p:cNvPr>
          <p:cNvSpPr>
            <a:spLocks noGrp="1"/>
          </p:cNvSpPr>
          <p:nvPr>
            <p:ph type="title"/>
          </p:nvPr>
        </p:nvSpPr>
        <p:spPr>
          <a:xfrm>
            <a:off x="838200" y="365125"/>
            <a:ext cx="10515600" cy="1182321"/>
          </a:xfrm>
        </p:spPr>
        <p:txBody>
          <a:bodyPr>
            <a:normAutofit fontScale="90000"/>
          </a:bodyPr>
          <a:lstStyle/>
          <a:p>
            <a:pPr algn="ctr"/>
            <a:r>
              <a:rPr lang="en-US" sz="4000" b="1" dirty="0"/>
              <a:t>    </a:t>
            </a:r>
            <a:br>
              <a:rPr lang="en-US" sz="4000" b="1" dirty="0"/>
            </a:br>
            <a:r>
              <a:rPr lang="en-US" sz="3600" b="1" dirty="0"/>
              <a:t>SUGAR LOAF COUNTY ROUTE 13 DEDICATION BENEFITS</a:t>
            </a:r>
            <a:br>
              <a:rPr lang="en-US" b="1" dirty="0"/>
            </a:br>
            <a:r>
              <a:rPr lang="en-US" sz="1800" b="1" dirty="0"/>
              <a:t>10/25/21</a:t>
            </a:r>
            <a:br>
              <a:rPr lang="en-US" b="1" dirty="0"/>
            </a:br>
            <a:br>
              <a:rPr lang="en-US" sz="3100" b="1" u="sng" dirty="0"/>
            </a:br>
            <a:endParaRPr lang="en-US" sz="3100" b="1" u="sng" dirty="0"/>
          </a:p>
        </p:txBody>
      </p:sp>
      <p:sp>
        <p:nvSpPr>
          <p:cNvPr id="3" name="Content Placeholder 2">
            <a:extLst>
              <a:ext uri="{FF2B5EF4-FFF2-40B4-BE49-F238E27FC236}">
                <a16:creationId xmlns:a16="http://schemas.microsoft.com/office/drawing/2014/main" id="{5E731202-7FEF-4A79-A98B-A584CA2E724B}"/>
              </a:ext>
            </a:extLst>
          </p:cNvPr>
          <p:cNvSpPr>
            <a:spLocks noGrp="1"/>
          </p:cNvSpPr>
          <p:nvPr>
            <p:ph idx="1"/>
          </p:nvPr>
        </p:nvSpPr>
        <p:spPr>
          <a:xfrm>
            <a:off x="838200" y="1310054"/>
            <a:ext cx="10515600" cy="5319346"/>
          </a:xfrm>
        </p:spPr>
        <p:txBody>
          <a:bodyPr>
            <a:normAutofit fontScale="55000" lnSpcReduction="20000"/>
          </a:bodyPr>
          <a:lstStyle/>
          <a:p>
            <a:pPr marL="0" indent="0">
              <a:buNone/>
            </a:pPr>
            <a:r>
              <a:rPr lang="en-US" b="1" u="sng" dirty="0"/>
              <a:t>Existing Conditions </a:t>
            </a:r>
          </a:p>
          <a:p>
            <a:r>
              <a:rPr lang="en-US" dirty="0"/>
              <a:t>Non-standard road features exist that do not conform to CR spec</a:t>
            </a:r>
          </a:p>
          <a:p>
            <a:pPr lvl="1">
              <a:buFont typeface="Wingdings" panose="05000000000000000000" pitchFamily="2" charset="2"/>
              <a:buChar char="Ø"/>
            </a:pPr>
            <a:r>
              <a:rPr lang="en-US" dirty="0"/>
              <a:t>Parking and buildings close to roadway</a:t>
            </a:r>
          </a:p>
          <a:p>
            <a:pPr lvl="1">
              <a:buFont typeface="Wingdings" panose="05000000000000000000" pitchFamily="2" charset="2"/>
              <a:buChar char="Ø"/>
            </a:pPr>
            <a:r>
              <a:rPr lang="en-US" dirty="0"/>
              <a:t>Sidewalks too close to road</a:t>
            </a:r>
          </a:p>
          <a:p>
            <a:r>
              <a:rPr lang="en-US" dirty="0"/>
              <a:t>Sidewalks issues:</a:t>
            </a:r>
          </a:p>
          <a:p>
            <a:pPr lvl="1">
              <a:buFont typeface="Wingdings" panose="05000000000000000000" pitchFamily="2" charset="2"/>
              <a:buChar char="Ø"/>
            </a:pPr>
            <a:r>
              <a:rPr lang="en-US" dirty="0"/>
              <a:t>Not ADA compliant</a:t>
            </a:r>
          </a:p>
          <a:p>
            <a:pPr lvl="1">
              <a:buFont typeface="Wingdings" panose="05000000000000000000" pitchFamily="2" charset="2"/>
              <a:buChar char="Ø"/>
            </a:pPr>
            <a:r>
              <a:rPr lang="en-US" dirty="0"/>
              <a:t>No IMA exists (County policy for IMA’s to be in place requiring local municipality to maintain sidewalks within County ROW)</a:t>
            </a:r>
          </a:p>
          <a:p>
            <a:pPr lvl="1">
              <a:buFont typeface="Wingdings" panose="05000000000000000000" pitchFamily="2" charset="2"/>
              <a:buChar char="Ø"/>
            </a:pPr>
            <a:r>
              <a:rPr lang="en-US" dirty="0"/>
              <a:t>Constructed of inconsistent materials</a:t>
            </a:r>
          </a:p>
          <a:p>
            <a:pPr lvl="1">
              <a:buFont typeface="Wingdings" panose="05000000000000000000" pitchFamily="2" charset="2"/>
              <a:buChar char="Ø"/>
            </a:pPr>
            <a:r>
              <a:rPr lang="en-US" dirty="0"/>
              <a:t>Not enough separation between sidewalks and roadway/parking</a:t>
            </a:r>
          </a:p>
          <a:p>
            <a:pPr lvl="1">
              <a:buFont typeface="Wingdings" panose="05000000000000000000" pitchFamily="2" charset="2"/>
              <a:buChar char="Ø"/>
            </a:pPr>
            <a:r>
              <a:rPr lang="en-US" dirty="0"/>
              <a:t>In and out of private properties</a:t>
            </a:r>
          </a:p>
          <a:p>
            <a:pPr lvl="1">
              <a:buFont typeface="Wingdings" panose="05000000000000000000" pitchFamily="2" charset="2"/>
              <a:buChar char="Ø"/>
            </a:pPr>
            <a:r>
              <a:rPr lang="en-US" dirty="0"/>
              <a:t>County at a standstill issuing sidewalk permits</a:t>
            </a:r>
          </a:p>
          <a:p>
            <a:r>
              <a:rPr lang="en-US" dirty="0"/>
              <a:t>High pedestrian traffic </a:t>
            </a:r>
          </a:p>
          <a:p>
            <a:r>
              <a:rPr lang="en-US" dirty="0"/>
              <a:t>Unwanted heavy truck traffic</a:t>
            </a:r>
          </a:p>
          <a:p>
            <a:r>
              <a:rPr lang="en-US" dirty="0"/>
              <a:t>Speeding vehicles</a:t>
            </a:r>
          </a:p>
          <a:p>
            <a:r>
              <a:rPr lang="en-US" dirty="0"/>
              <a:t>Overall businesses are said to be struggling due to pedestrian access and safety concerns</a:t>
            </a:r>
          </a:p>
          <a:p>
            <a:r>
              <a:rPr lang="en-US" dirty="0"/>
              <a:t>Town has requested ownership of the road</a:t>
            </a:r>
          </a:p>
          <a:p>
            <a:r>
              <a:rPr lang="en-US" dirty="0"/>
              <a:t>Inappropriate temporary weight (10 Ton) limit signing should be removed.  County policy is to restrict bridges only with few exceptions.</a:t>
            </a:r>
          </a:p>
          <a:p>
            <a:r>
              <a:rPr lang="en-US" dirty="0"/>
              <a:t>County roads are intended to provide intercounty travel corridors, we strive to reduce restrictions to travel, such as weight restrictions, etc. along County Roads.  The Town and businesses are looking to do the opposite here. Hence the </a:t>
            </a:r>
            <a:r>
              <a:rPr lang="en-US" dirty="0" err="1"/>
              <a:t>SugarLoaf</a:t>
            </a:r>
            <a:r>
              <a:rPr lang="en-US" dirty="0"/>
              <a:t> bypass was built.</a:t>
            </a:r>
          </a:p>
          <a:p>
            <a:endParaRPr lang="en-US" dirty="0"/>
          </a:p>
        </p:txBody>
      </p:sp>
    </p:spTree>
    <p:extLst>
      <p:ext uri="{BB962C8B-B14F-4D97-AF65-F5344CB8AC3E}">
        <p14:creationId xmlns:p14="http://schemas.microsoft.com/office/powerpoint/2010/main" val="22320735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74822A-92D8-4D8D-AD4E-F6D16516F02D}"/>
              </a:ext>
            </a:extLst>
          </p:cNvPr>
          <p:cNvSpPr>
            <a:spLocks noGrp="1"/>
          </p:cNvSpPr>
          <p:nvPr>
            <p:ph type="ctrTitle"/>
          </p:nvPr>
        </p:nvSpPr>
        <p:spPr>
          <a:xfrm>
            <a:off x="1524000" y="325315"/>
            <a:ext cx="9144000" cy="756139"/>
          </a:xfrm>
        </p:spPr>
        <p:txBody>
          <a:bodyPr>
            <a:noAutofit/>
          </a:bodyPr>
          <a:lstStyle/>
          <a:p>
            <a:r>
              <a:rPr lang="en-US" sz="3200" b="1" dirty="0"/>
              <a:t>SUGAR LOAF COUNTY ROUTE 13 DEDICATION</a:t>
            </a:r>
            <a:endParaRPr lang="en-US" sz="3200" dirty="0"/>
          </a:p>
        </p:txBody>
      </p:sp>
      <p:sp>
        <p:nvSpPr>
          <p:cNvPr id="3" name="Subtitle 2">
            <a:extLst>
              <a:ext uri="{FF2B5EF4-FFF2-40B4-BE49-F238E27FC236}">
                <a16:creationId xmlns:a16="http://schemas.microsoft.com/office/drawing/2014/main" id="{F4D2449C-2A5A-46B1-96FE-C329B04496BD}"/>
              </a:ext>
            </a:extLst>
          </p:cNvPr>
          <p:cNvSpPr>
            <a:spLocks noGrp="1"/>
          </p:cNvSpPr>
          <p:nvPr>
            <p:ph type="subTitle" idx="1"/>
          </p:nvPr>
        </p:nvSpPr>
        <p:spPr>
          <a:xfrm>
            <a:off x="668214" y="1160583"/>
            <a:ext cx="9797562" cy="5363308"/>
          </a:xfrm>
        </p:spPr>
        <p:txBody>
          <a:bodyPr>
            <a:normAutofit fontScale="70000" lnSpcReduction="20000"/>
          </a:bodyPr>
          <a:lstStyle/>
          <a:p>
            <a:pPr algn="l"/>
            <a:r>
              <a:rPr lang="en-US" sz="2600" b="1" u="sng" dirty="0"/>
              <a:t>Benefits</a:t>
            </a:r>
          </a:p>
          <a:p>
            <a:pPr marL="342900" indent="-342900" algn="l">
              <a:buFont typeface="Arial" panose="020B0604020202020204" pitchFamily="34" charset="0"/>
              <a:buChar char="•"/>
            </a:pPr>
            <a:r>
              <a:rPr lang="en-US" sz="2800" dirty="0"/>
              <a:t>The Sugar Loaf by-pass was specifically created to take through traffic around the hamlet.  This would be more effective if Town was in control of CR-13 and was able to implement traffic calming measures that would encourage through traffic to use by-pass.</a:t>
            </a:r>
          </a:p>
          <a:p>
            <a:pPr marL="342900" indent="-342900" algn="l">
              <a:buFont typeface="Arial" panose="020B0604020202020204" pitchFamily="34" charset="0"/>
              <a:buChar char="•"/>
            </a:pPr>
            <a:r>
              <a:rPr lang="en-US" sz="2800" dirty="0"/>
              <a:t>Town control of Kings Highway would allow for:</a:t>
            </a:r>
          </a:p>
          <a:p>
            <a:pPr marL="800100" lvl="1" indent="-342900" algn="l">
              <a:buFont typeface="Arial" panose="020B0604020202020204" pitchFamily="34" charset="0"/>
              <a:buChar char="•"/>
            </a:pPr>
            <a:r>
              <a:rPr lang="en-US" sz="2400" dirty="0"/>
              <a:t>Signage with a more restrictive and permanent weight restriction </a:t>
            </a:r>
          </a:p>
          <a:p>
            <a:pPr marL="800100" lvl="1" indent="-342900" algn="l">
              <a:buFont typeface="Arial" panose="020B0604020202020204" pitchFamily="34" charset="0"/>
              <a:buChar char="•"/>
            </a:pPr>
            <a:r>
              <a:rPr lang="en-US" sz="2400" dirty="0"/>
              <a:t>Potentially placing stop signs at Pine Hill Rd and Creamery Pond Rd(by lyceum theatre)</a:t>
            </a:r>
          </a:p>
          <a:p>
            <a:pPr marL="800100" lvl="1" indent="-342900" algn="l">
              <a:buFont typeface="Arial" panose="020B0604020202020204" pitchFamily="34" charset="0"/>
              <a:buChar char="•"/>
            </a:pPr>
            <a:r>
              <a:rPr lang="en-US" sz="2400" dirty="0"/>
              <a:t>Additional cross walks could be added in the center of sugar loaf</a:t>
            </a:r>
          </a:p>
          <a:p>
            <a:pPr marL="800100" lvl="1" indent="-342900" algn="l">
              <a:buFont typeface="Arial" panose="020B0604020202020204" pitchFamily="34" charset="0"/>
              <a:buChar char="•"/>
            </a:pPr>
            <a:r>
              <a:rPr lang="en-US" sz="2400" dirty="0"/>
              <a:t>Non-standard traffic calming features </a:t>
            </a:r>
          </a:p>
          <a:p>
            <a:pPr marL="342900" indent="-342900" algn="l">
              <a:buFont typeface="Arial" panose="020B0604020202020204" pitchFamily="34" charset="0"/>
              <a:buChar char="•"/>
            </a:pPr>
            <a:r>
              <a:rPr lang="en-US" sz="2800" dirty="0"/>
              <a:t>No IMA’s would be needed for sidewalk/curb maintenance</a:t>
            </a:r>
          </a:p>
          <a:p>
            <a:pPr marL="342900" indent="-342900" algn="l">
              <a:buFont typeface="Arial" panose="020B0604020202020204" pitchFamily="34" charset="0"/>
              <a:buChar char="•"/>
            </a:pPr>
            <a:r>
              <a:rPr lang="en-US" sz="2800" dirty="0"/>
              <a:t>Permits for work along roadway and events/festival permits would be under the control of the Town.</a:t>
            </a:r>
          </a:p>
          <a:p>
            <a:pPr marL="800100" lvl="1" indent="-342900" algn="l">
              <a:buFont typeface="Arial" panose="020B0604020202020204" pitchFamily="34" charset="0"/>
              <a:buChar char="•"/>
            </a:pPr>
            <a:r>
              <a:rPr lang="en-US" sz="2400" dirty="0"/>
              <a:t>Special events-Spring and Fall festivals</a:t>
            </a:r>
          </a:p>
          <a:p>
            <a:pPr marL="342900" indent="-342900" algn="l">
              <a:buFont typeface="Arial" panose="020B0604020202020204" pitchFamily="34" charset="0"/>
              <a:buChar char="•"/>
            </a:pPr>
            <a:r>
              <a:rPr lang="en-US" sz="2800" dirty="0"/>
              <a:t>A quiet roadway should remove the need for an expensive sidewalk project in the hamlet.</a:t>
            </a:r>
          </a:p>
          <a:p>
            <a:pPr marL="342900" indent="-342900" algn="l">
              <a:buFont typeface="Arial" panose="020B0604020202020204" pitchFamily="34" charset="0"/>
              <a:buChar char="•"/>
            </a:pPr>
            <a:r>
              <a:rPr lang="en-US" sz="2800" dirty="0"/>
              <a:t>Unfettered potential for infrastructure improvements and creation of a </a:t>
            </a:r>
            <a:r>
              <a:rPr lang="en-US" sz="2800" dirty="0" err="1"/>
              <a:t>Buisness</a:t>
            </a:r>
            <a:r>
              <a:rPr lang="en-US" sz="2800" dirty="0"/>
              <a:t> Improvement District</a:t>
            </a:r>
          </a:p>
          <a:p>
            <a:pPr marL="342900" indent="-342900" algn="l">
              <a:buFont typeface="Arial" panose="020B0604020202020204" pitchFamily="34" charset="0"/>
              <a:buChar char="•"/>
            </a:pPr>
            <a:r>
              <a:rPr lang="en-US" sz="2800" dirty="0"/>
              <a:t>The Town of Chester Board voted in unanimous support of the road transfer</a:t>
            </a:r>
          </a:p>
          <a:p>
            <a:pPr marL="342900" indent="-342900" algn="l">
              <a:buFont typeface="Arial" panose="020B0604020202020204" pitchFamily="34" charset="0"/>
              <a:buChar char="•"/>
            </a:pPr>
            <a:r>
              <a:rPr lang="en-US" sz="2800" dirty="0"/>
              <a:t>Those most vested in the community will be in control</a:t>
            </a:r>
          </a:p>
        </p:txBody>
      </p:sp>
    </p:spTree>
    <p:extLst>
      <p:ext uri="{BB962C8B-B14F-4D97-AF65-F5344CB8AC3E}">
        <p14:creationId xmlns:p14="http://schemas.microsoft.com/office/powerpoint/2010/main" val="34223498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F6C539-6096-4C3B-A032-58A0FAEA56E4}"/>
              </a:ext>
            </a:extLst>
          </p:cNvPr>
          <p:cNvSpPr>
            <a:spLocks noGrp="1"/>
          </p:cNvSpPr>
          <p:nvPr>
            <p:ph type="title"/>
          </p:nvPr>
        </p:nvSpPr>
        <p:spPr/>
        <p:txBody>
          <a:bodyPr>
            <a:normAutofit/>
          </a:bodyPr>
          <a:lstStyle/>
          <a:p>
            <a:r>
              <a:rPr lang="en-US" sz="3200" b="1" dirty="0"/>
              <a:t>SUGAR LOAF COUNTY ROUTE 13 DEDICATION</a:t>
            </a:r>
            <a:endParaRPr lang="en-US" sz="3200" dirty="0"/>
          </a:p>
        </p:txBody>
      </p:sp>
      <p:sp>
        <p:nvSpPr>
          <p:cNvPr id="3" name="Content Placeholder 2">
            <a:extLst>
              <a:ext uri="{FF2B5EF4-FFF2-40B4-BE49-F238E27FC236}">
                <a16:creationId xmlns:a16="http://schemas.microsoft.com/office/drawing/2014/main" id="{26ED3085-A94D-4EEC-A33F-39305D418313}"/>
              </a:ext>
            </a:extLst>
          </p:cNvPr>
          <p:cNvSpPr>
            <a:spLocks noGrp="1"/>
          </p:cNvSpPr>
          <p:nvPr>
            <p:ph idx="1"/>
          </p:nvPr>
        </p:nvSpPr>
        <p:spPr/>
        <p:txBody>
          <a:bodyPr>
            <a:normAutofit/>
          </a:bodyPr>
          <a:lstStyle/>
          <a:p>
            <a:pPr marL="0" indent="0">
              <a:buNone/>
            </a:pPr>
            <a:r>
              <a:rPr lang="en-US" u="sng" dirty="0"/>
              <a:t>Other Town Considerations</a:t>
            </a:r>
          </a:p>
          <a:p>
            <a:r>
              <a:rPr lang="en-US" dirty="0"/>
              <a:t>There are 91 miles of Chester town roads. Adding one additional mile to highway maintenance represents just </a:t>
            </a:r>
            <a:r>
              <a:rPr lang="en-US"/>
              <a:t>less than a 1% </a:t>
            </a:r>
            <a:r>
              <a:rPr lang="en-US" dirty="0"/>
              <a:t>increase in maintenance costs, which will partially be offset by additional CHIPS money that will be received.</a:t>
            </a:r>
          </a:p>
          <a:p>
            <a:r>
              <a:rPr lang="en-US" dirty="0"/>
              <a:t>It is anticipated that the lower traffic volume will theoretically result in lower maintenance costs for this section of road.</a:t>
            </a:r>
          </a:p>
          <a:p>
            <a:r>
              <a:rPr lang="en-US" dirty="0"/>
              <a:t>Business District to be created???</a:t>
            </a:r>
          </a:p>
          <a:p>
            <a:pPr lvl="1"/>
            <a:r>
              <a:rPr lang="en-US" dirty="0"/>
              <a:t>More flexibility when town owned??</a:t>
            </a:r>
          </a:p>
        </p:txBody>
      </p:sp>
    </p:spTree>
    <p:extLst>
      <p:ext uri="{BB962C8B-B14F-4D97-AF65-F5344CB8AC3E}">
        <p14:creationId xmlns:p14="http://schemas.microsoft.com/office/powerpoint/2010/main" val="235656209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1454</TotalTime>
  <Words>465</Words>
  <Application>Microsoft Office PowerPoint</Application>
  <PresentationFormat>Widescreen</PresentationFormat>
  <Paragraphs>40</Paragraphs>
  <Slides>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Calibri</vt:lpstr>
      <vt:lpstr>Calibri Light</vt:lpstr>
      <vt:lpstr>Wingdings</vt:lpstr>
      <vt:lpstr>Office Theme</vt:lpstr>
      <vt:lpstr>     SUGAR LOAF COUNTY ROUTE 13 DEDICATION BENEFITS 10/25/21  </vt:lpstr>
      <vt:lpstr>SUGAR LOAF COUNTY ROUTE 13 DEDICATION</vt:lpstr>
      <vt:lpstr>SUGAR LOAF COUNTY ROUTE 13 DEDICATION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Hughes Energy Proposal</dc:title>
  <dc:creator>Denega, Erik</dc:creator>
  <cp:lastModifiedBy>Robert Valentine</cp:lastModifiedBy>
  <cp:revision>44</cp:revision>
  <cp:lastPrinted>2019-09-09T13:47:09Z</cp:lastPrinted>
  <dcterms:created xsi:type="dcterms:W3CDTF">2019-08-05T15:03:14Z</dcterms:created>
  <dcterms:modified xsi:type="dcterms:W3CDTF">2021-10-26T01:25:15Z</dcterms:modified>
</cp:coreProperties>
</file>